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63" r:id="rId2"/>
    <p:sldId id="488" r:id="rId3"/>
    <p:sldId id="489" r:id="rId4"/>
    <p:sldId id="490" r:id="rId5"/>
    <p:sldId id="491" r:id="rId6"/>
    <p:sldId id="492" r:id="rId7"/>
    <p:sldId id="493" r:id="rId8"/>
    <p:sldId id="4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9138/204/6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Culture</a:t>
            </a:r>
            <a:r>
              <a:rPr lang="hr-HR" sz="2800" dirty="0"/>
              <a:t> spot 2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Happy</a:t>
            </a:r>
            <a:r>
              <a:rPr lang="hr-HR" sz="2800" dirty="0"/>
              <a:t> Australia Day!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hr-HR" sz="200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271031-65F0-4925-B372-568F46E69D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4438" y="3003145"/>
            <a:ext cx="2382054" cy="31141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F12BCE-024B-4760-B616-C2F7318464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2356" y="3288472"/>
            <a:ext cx="2382054" cy="31141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44B04-90B9-4469-8260-0C88FC89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1" y="538363"/>
            <a:ext cx="6001304" cy="4351338"/>
          </a:xfrm>
        </p:spPr>
        <p:txBody>
          <a:bodyPr/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5F147A-B13F-4E91-A07E-25663CE93E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EEB729-DAB1-4FD9-9D26-00035593E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358" t="20430" r="8665" b="11626"/>
          <a:stretch/>
        </p:blipFill>
        <p:spPr>
          <a:xfrm>
            <a:off x="4462322" y="1858858"/>
            <a:ext cx="7729678" cy="80892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516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E95DD-2DD8-48E6-A0BE-741A527F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440709"/>
            <a:ext cx="10209319" cy="997474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headings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paragraphs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9D625-70A3-498E-8ED8-44828A5701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72" y="1438183"/>
            <a:ext cx="5405835" cy="51394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C88024-BE81-4A4C-B922-FF1C16EF1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366"/>
          <a:stretch/>
        </p:blipFill>
        <p:spPr>
          <a:xfrm>
            <a:off x="6096000" y="2894355"/>
            <a:ext cx="5394145" cy="313358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733E32-EE78-462D-B6C5-835C5E82B7BE}"/>
              </a:ext>
            </a:extLst>
          </p:cNvPr>
          <p:cNvSpPr txBox="1"/>
          <p:nvPr/>
        </p:nvSpPr>
        <p:spPr>
          <a:xfrm>
            <a:off x="3320249" y="2249226"/>
            <a:ext cx="2281561" cy="372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Crime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and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Punishment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A118A2-1E87-4E1F-B79B-E9DE29D93B4E}"/>
              </a:ext>
            </a:extLst>
          </p:cNvPr>
          <p:cNvSpPr txBox="1"/>
          <p:nvPr/>
        </p:nvSpPr>
        <p:spPr>
          <a:xfrm>
            <a:off x="8692720" y="4456923"/>
            <a:ext cx="2049262" cy="372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Australia Day </a:t>
            </a:r>
            <a:r>
              <a:rPr lang="hr-HR" i="1" dirty="0" err="1">
                <a:solidFill>
                  <a:srgbClr val="FF0000"/>
                </a:solidFill>
              </a:rPr>
              <a:t>Today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E47C8E-C24D-42A6-A1F9-76018D014580}"/>
              </a:ext>
            </a:extLst>
          </p:cNvPr>
          <p:cNvSpPr txBox="1"/>
          <p:nvPr/>
        </p:nvSpPr>
        <p:spPr>
          <a:xfrm>
            <a:off x="7830103" y="3051915"/>
            <a:ext cx="2334829" cy="372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Stolen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Generations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E56EAB-4172-4FD3-94B4-61BFC522B0FE}"/>
              </a:ext>
            </a:extLst>
          </p:cNvPr>
          <p:cNvSpPr txBox="1"/>
          <p:nvPr/>
        </p:nvSpPr>
        <p:spPr>
          <a:xfrm>
            <a:off x="2521258" y="4945048"/>
            <a:ext cx="2947387" cy="372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Clash </a:t>
            </a:r>
            <a:r>
              <a:rPr lang="hr-HR" i="1" dirty="0" err="1">
                <a:solidFill>
                  <a:srgbClr val="FF0000"/>
                </a:solidFill>
              </a:rPr>
              <a:t>of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CIvilizations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1AF9E0-EE86-48E1-935D-85B023A52277}"/>
              </a:ext>
            </a:extLst>
          </p:cNvPr>
          <p:cNvSpPr txBox="1"/>
          <p:nvPr/>
        </p:nvSpPr>
        <p:spPr>
          <a:xfrm>
            <a:off x="1478464" y="3608743"/>
            <a:ext cx="2809451" cy="3728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All </a:t>
            </a:r>
            <a:r>
              <a:rPr lang="hr-HR" i="1" dirty="0" err="1">
                <a:solidFill>
                  <a:srgbClr val="FF0000"/>
                </a:solidFill>
              </a:rPr>
              <a:t>Aboard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Convict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Ship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98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841CD9-3DF9-408F-AD39-DED89D5F0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463" y="369687"/>
            <a:ext cx="5619565" cy="2684231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definitions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69BFB7-CB83-4644-BE52-373D123728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310217" cy="6942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39E0D4-CF13-4DC7-AAB4-F3A7EDD023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2130" y="2398777"/>
            <a:ext cx="5396171" cy="363554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877E7A-CAF6-4143-B3C9-ACFA5194514A}"/>
              </a:ext>
            </a:extLst>
          </p:cNvPr>
          <p:cNvSpPr txBox="1"/>
          <p:nvPr/>
        </p:nvSpPr>
        <p:spPr>
          <a:xfrm>
            <a:off x="8397548" y="2956264"/>
            <a:ext cx="3141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overcrowded</a:t>
            </a:r>
            <a:r>
              <a:rPr lang="hr-HR" b="1" dirty="0"/>
              <a:t> </a:t>
            </a:r>
            <a:r>
              <a:rPr lang="hr-HR" dirty="0"/>
              <a:t>– </a:t>
            </a:r>
            <a:r>
              <a:rPr lang="hr-HR" dirty="0" smtClean="0">
                <a:solidFill>
                  <a:schemeClr val="accent1"/>
                </a:solidFill>
              </a:rPr>
              <a:t>prenapučen</a:t>
            </a:r>
            <a:endParaRPr lang="hr-HR" dirty="0">
              <a:solidFill>
                <a:schemeClr val="accent1"/>
              </a:solidFill>
            </a:endParaRPr>
          </a:p>
          <a:p>
            <a:r>
              <a:rPr lang="hr-HR" b="1" dirty="0" err="1"/>
              <a:t>petty</a:t>
            </a:r>
            <a:r>
              <a:rPr lang="hr-HR" b="1" dirty="0"/>
              <a:t> </a:t>
            </a:r>
            <a:r>
              <a:rPr lang="hr-HR" b="1" dirty="0" err="1"/>
              <a:t>theft</a:t>
            </a:r>
            <a:r>
              <a:rPr lang="hr-HR" b="1" dirty="0"/>
              <a:t> </a:t>
            </a:r>
            <a:r>
              <a:rPr lang="hr-HR" dirty="0"/>
              <a:t>– </a:t>
            </a:r>
            <a:r>
              <a:rPr lang="hr-HR" dirty="0">
                <a:solidFill>
                  <a:schemeClr val="accent1"/>
                </a:solidFill>
              </a:rPr>
              <a:t>sitna </a:t>
            </a:r>
            <a:r>
              <a:rPr lang="hr-HR" dirty="0" smtClean="0">
                <a:solidFill>
                  <a:schemeClr val="accent1"/>
                </a:solidFill>
              </a:rPr>
              <a:t>krađa</a:t>
            </a:r>
            <a:endParaRPr lang="hr-HR" dirty="0">
              <a:solidFill>
                <a:schemeClr val="accent1"/>
              </a:solidFill>
            </a:endParaRPr>
          </a:p>
          <a:p>
            <a:r>
              <a:rPr lang="hr-HR" b="1" dirty="0"/>
              <a:t>a </a:t>
            </a:r>
            <a:r>
              <a:rPr lang="hr-HR" b="1" dirty="0" err="1"/>
              <a:t>convict</a:t>
            </a:r>
            <a:r>
              <a:rPr lang="hr-HR" b="1" dirty="0"/>
              <a:t> </a:t>
            </a:r>
            <a:r>
              <a:rPr lang="hr-HR" dirty="0"/>
              <a:t>– </a:t>
            </a:r>
            <a:r>
              <a:rPr lang="hr-HR" dirty="0">
                <a:solidFill>
                  <a:schemeClr val="accent1"/>
                </a:solidFill>
              </a:rPr>
              <a:t>osuđenik</a:t>
            </a:r>
          </a:p>
          <a:p>
            <a:r>
              <a:rPr lang="hr-HR" b="1" dirty="0"/>
              <a:t>to </a:t>
            </a:r>
            <a:r>
              <a:rPr lang="hr-HR" b="1" dirty="0" err="1"/>
              <a:t>found</a:t>
            </a:r>
            <a:r>
              <a:rPr lang="hr-HR" b="1" dirty="0"/>
              <a:t> </a:t>
            </a:r>
            <a:r>
              <a:rPr lang="hr-HR" dirty="0"/>
              <a:t>– </a:t>
            </a:r>
            <a:r>
              <a:rPr lang="hr-HR" dirty="0">
                <a:solidFill>
                  <a:schemeClr val="accent1"/>
                </a:solidFill>
              </a:rPr>
              <a:t>osnovati</a:t>
            </a:r>
          </a:p>
          <a:p>
            <a:r>
              <a:rPr lang="hr-HR" b="1" dirty="0" err="1"/>
              <a:t>indigenous</a:t>
            </a:r>
            <a:r>
              <a:rPr lang="hr-HR" dirty="0"/>
              <a:t> – </a:t>
            </a:r>
            <a:r>
              <a:rPr lang="hr-HR" dirty="0">
                <a:solidFill>
                  <a:schemeClr val="accent1"/>
                </a:solidFill>
              </a:rPr>
              <a:t>autohtoni</a:t>
            </a:r>
          </a:p>
          <a:p>
            <a:r>
              <a:rPr lang="hr-HR" b="1" dirty="0" err="1"/>
              <a:t>abuse</a:t>
            </a:r>
            <a:r>
              <a:rPr lang="hr-HR" dirty="0"/>
              <a:t> – </a:t>
            </a:r>
            <a:r>
              <a:rPr lang="hr-HR" dirty="0">
                <a:solidFill>
                  <a:schemeClr val="accent1"/>
                </a:solidFill>
              </a:rPr>
              <a:t>zlostavljanje</a:t>
            </a:r>
          </a:p>
          <a:p>
            <a:r>
              <a:rPr lang="hr-HR" b="1" dirty="0" err="1"/>
              <a:t>mourning</a:t>
            </a:r>
            <a:r>
              <a:rPr lang="hr-HR" dirty="0"/>
              <a:t> – </a:t>
            </a:r>
            <a:r>
              <a:rPr lang="hr-HR" dirty="0">
                <a:solidFill>
                  <a:schemeClr val="accent1"/>
                </a:solidFill>
              </a:rPr>
              <a:t>žalost</a:t>
            </a:r>
          </a:p>
          <a:p>
            <a:r>
              <a:rPr lang="hr-HR" b="1" dirty="0" err="1"/>
              <a:t>state-run</a:t>
            </a:r>
            <a:r>
              <a:rPr lang="hr-HR" dirty="0"/>
              <a:t> - </a:t>
            </a:r>
            <a:r>
              <a:rPr lang="hr-HR" dirty="0">
                <a:solidFill>
                  <a:schemeClr val="accent1"/>
                </a:solidFill>
              </a:rPr>
              <a:t>državni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2D8157-2385-45BD-9E37-BD2D4FA09C69}"/>
              </a:ext>
            </a:extLst>
          </p:cNvPr>
          <p:cNvSpPr txBox="1"/>
          <p:nvPr/>
        </p:nvSpPr>
        <p:spPr>
          <a:xfrm>
            <a:off x="4527612" y="2760955"/>
            <a:ext cx="319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</a:p>
          <a:p>
            <a:r>
              <a:rPr lang="hr-HR" i="1" dirty="0">
                <a:solidFill>
                  <a:srgbClr val="FF0000"/>
                </a:solidFill>
              </a:rPr>
              <a:t>8</a:t>
            </a:r>
          </a:p>
          <a:p>
            <a:r>
              <a:rPr lang="hr-HR" i="1" dirty="0">
                <a:solidFill>
                  <a:srgbClr val="FF0000"/>
                </a:solidFill>
              </a:rPr>
              <a:t>4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2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5</a:t>
            </a:r>
          </a:p>
          <a:p>
            <a:r>
              <a:rPr lang="hr-HR" i="1" dirty="0">
                <a:solidFill>
                  <a:srgbClr val="FF0000"/>
                </a:solidFill>
              </a:rPr>
              <a:t>7</a:t>
            </a:r>
          </a:p>
          <a:p>
            <a:r>
              <a:rPr lang="hr-HR" i="1" dirty="0">
                <a:solidFill>
                  <a:srgbClr val="FF0000"/>
                </a:solidFill>
              </a:rPr>
              <a:t>3</a:t>
            </a:r>
          </a:p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16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D3C71-268D-4D23-A5C4-0AF619060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851" y="493975"/>
            <a:ext cx="5166805" cy="223147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8EFDE6-2E40-410D-9BC0-D1BB28BB49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7" y="0"/>
            <a:ext cx="524435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329A60-6534-491E-B045-4861AFF421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316" y="1972392"/>
            <a:ext cx="5633138" cy="27825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0164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C5038A-F10B-479B-B106-5691E84F4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562" y="339725"/>
            <a:ext cx="5905963" cy="249872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statements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agree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Go</a:t>
            </a:r>
            <a:r>
              <a:rPr lang="hr-HR" dirty="0"/>
              <a:t> online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more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topics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6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4110D4-8D1D-4A2F-A2DB-36E13BAB41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A96D8C-4713-4ABC-A3D8-EF4B9B8DCD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8986" y="1859199"/>
            <a:ext cx="3776864" cy="35453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8E7674-2FDD-4BE5-AE15-3E1845B47B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7166" y="3325292"/>
            <a:ext cx="3078230" cy="19899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1914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C48C3F9-D835-418D-862D-5747BA8D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451" y="1035050"/>
            <a:ext cx="3581398" cy="4351338"/>
          </a:xfrm>
        </p:spPr>
        <p:txBody>
          <a:bodyPr/>
          <a:lstStyle/>
          <a:p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</a:t>
            </a:r>
            <a:r>
              <a:rPr lang="hr-HR" dirty="0" smtClean="0"/>
              <a:t>44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06FDE-A1F4-4A54-BC08-CDD0A17591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503" y="0"/>
            <a:ext cx="5255222" cy="6870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ACF776-9396-48C7-8B0E-A28E0923D7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7007" y="1282909"/>
            <a:ext cx="377985" cy="3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E70613-FB4C-4FE3-8F63-BB14613512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928" y="4333133"/>
            <a:ext cx="377985" cy="31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2896B0-524A-4ABA-AFF8-EAEC2728B6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9097" y="3922536"/>
            <a:ext cx="377985" cy="31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26ECA2-52E5-4DEF-B796-862050544A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9716" y="3490762"/>
            <a:ext cx="377985" cy="31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5C043F-DF02-4B83-BFF2-AB5C7B0E25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644" y="3111981"/>
            <a:ext cx="377985" cy="317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DE80F9-D61E-47B0-A7A3-4B41776292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024" y="2724327"/>
            <a:ext cx="377985" cy="317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77FDDB-D0B4-4B5E-9261-8DA9A81EC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6582" y="5535313"/>
            <a:ext cx="377985" cy="317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7A690C-E284-44BA-8E12-0C35B383E3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2584" y="5980676"/>
            <a:ext cx="377985" cy="317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2D0C16-B137-4A36-8C7C-CD39974837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182" y="5111074"/>
            <a:ext cx="377985" cy="317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DEE6E4-E06E-4100-A32A-E235C048E4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6643" y="4716816"/>
            <a:ext cx="37798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39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https://wordwall.net/play/19138/204/671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147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sustava Office</vt:lpstr>
      <vt:lpstr>Unit 2: Culture spot 2  Happy Australia Day!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121</cp:revision>
  <dcterms:created xsi:type="dcterms:W3CDTF">2021-09-01T06:25:32Z</dcterms:created>
  <dcterms:modified xsi:type="dcterms:W3CDTF">2021-11-08T08:17:06Z</dcterms:modified>
</cp:coreProperties>
</file>